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77"/>
    <p:restoredTop sz="74645"/>
  </p:normalViewPr>
  <p:slideViewPr>
    <p:cSldViewPr snapToGrid="0" snapToObjects="1">
      <p:cViewPr varScale="1">
        <p:scale>
          <a:sx n="61" d="100"/>
          <a:sy n="61" d="100"/>
        </p:scale>
        <p:origin x="240"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Tree>
    <p:extLst>
      <p:ext uri="{BB962C8B-B14F-4D97-AF65-F5344CB8AC3E}">
        <p14:creationId xmlns:p14="http://schemas.microsoft.com/office/powerpoint/2010/main" val="93969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75B313-28DA-0245-8EB6-0D4C817F8425}"/>
              </a:ext>
            </a:extLst>
          </p:cNvPr>
          <p:cNvSpPr/>
          <p:nvPr/>
        </p:nvSpPr>
        <p:spPr>
          <a:xfrm>
            <a:off x="1599010" y="43169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92697" y="1878305"/>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24877" y="1884589"/>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Tree>
    <p:extLst>
      <p:ext uri="{BB962C8B-B14F-4D97-AF65-F5344CB8AC3E}">
        <p14:creationId xmlns:p14="http://schemas.microsoft.com/office/powerpoint/2010/main" val="52372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Tree>
    <p:extLst>
      <p:ext uri="{BB962C8B-B14F-4D97-AF65-F5344CB8AC3E}">
        <p14:creationId xmlns:p14="http://schemas.microsoft.com/office/powerpoint/2010/main" val="330191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a:t>
            </a:r>
          </a:p>
          <a:p>
            <a:pPr lvl="1"/>
            <a:r>
              <a:rPr lang="en-US" dirty="0">
                <a:latin typeface="Cambria" panose="02040503050406030204" pitchFamily="18" charset="0"/>
              </a:rPr>
              <a:t>Range of dose for NEK1 Inhibitor Zinc05007751</a:t>
            </a:r>
          </a:p>
          <a:p>
            <a:pPr lvl="1"/>
            <a:r>
              <a:rPr lang="en-US" dirty="0">
                <a:latin typeface="Cambria" panose="02040503050406030204" pitchFamily="18" charset="0"/>
              </a:rPr>
              <a:t>MTT Assay </a:t>
            </a:r>
            <a:r>
              <a:rPr lang="en-US">
                <a:latin typeface="Cambria" panose="02040503050406030204" pitchFamily="18" charset="0"/>
              </a:rPr>
              <a:t>Cytotoxicity Control </a:t>
            </a:r>
            <a:endParaRPr lang="en-US" dirty="0">
              <a:latin typeface="Cambria" panose="02040503050406030204" pitchFamily="18" charset="0"/>
            </a:endParaRPr>
          </a:p>
          <a:p>
            <a:pPr lvl="1"/>
            <a:r>
              <a:rPr lang="en-US" dirty="0">
                <a:latin typeface="Cambria" panose="02040503050406030204" pitchFamily="18" charset="0"/>
              </a:rPr>
              <a:t>Confirm target of Zinc05007751 by knocking down NEK1</a:t>
            </a:r>
          </a:p>
          <a:p>
            <a:pPr lvl="1"/>
            <a:r>
              <a:rPr lang="en-US" dirty="0">
                <a:highlight>
                  <a:srgbClr val="FFFF00"/>
                </a:highlight>
                <a:latin typeface="Cambria" panose="02040503050406030204" pitchFamily="18" charset="0"/>
              </a:rPr>
              <a:t>Look into how GLI is activated </a:t>
            </a:r>
          </a:p>
          <a:p>
            <a:r>
              <a:rPr lang="en-US" dirty="0">
                <a:latin typeface="Cambria" panose="02040503050406030204" pitchFamily="18" charset="0"/>
              </a:rPr>
              <a:t>Larger kinase screen going further</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b="1" dirty="0">
                <a:latin typeface="Cambria" panose="02040503050406030204" pitchFamily="18" charset="0"/>
              </a:rPr>
              <a:t>Scott Atwood, PhD</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6090613" y="640082"/>
            <a:ext cx="5461724" cy="5577837"/>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7" name="Rectangle 6">
            <a:extLst>
              <a:ext uri="{FF2B5EF4-FFF2-40B4-BE49-F238E27FC236}">
                <a16:creationId xmlns:a16="http://schemas.microsoft.com/office/drawing/2014/main" id="{592CE4D1-3496-1C43-9458-594DA489537F}"/>
              </a:ext>
            </a:extLst>
          </p:cNvPr>
          <p:cNvSpPr/>
          <p:nvPr/>
        </p:nvSpPr>
        <p:spPr>
          <a:xfrm>
            <a:off x="5940477" y="1602647"/>
            <a:ext cx="3245918" cy="480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487645" y="5174678"/>
            <a:ext cx="2605572" cy="1629033"/>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8"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C5B7-314C-314F-8342-D39E0D1139A9}"/>
              </a:ext>
            </a:extLst>
          </p:cNvPr>
          <p:cNvSpPr>
            <a:spLocks noGrp="1"/>
          </p:cNvSpPr>
          <p:nvPr>
            <p:ph type="title"/>
          </p:nvPr>
        </p:nvSpPr>
        <p:spPr/>
        <p:txBody>
          <a:bodyPr/>
          <a:lstStyle/>
          <a:p>
            <a:r>
              <a:rPr lang="en-US" dirty="0">
                <a:latin typeface="Cambria" panose="02040503050406030204" pitchFamily="18" charset="0"/>
              </a:rPr>
              <a:t>Project Purpose</a:t>
            </a:r>
          </a:p>
        </p:txBody>
      </p:sp>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1868156"/>
            <a:ext cx="10942674" cy="4351338"/>
          </a:xfrm>
        </p:spPr>
        <p:txBody>
          <a:bodyPr/>
          <a:lstStyle/>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r>
              <a:rPr lang="en-US" sz="3600" dirty="0">
                <a:latin typeface="Cambria" panose="02040503050406030204" pitchFamily="18" charset="0"/>
              </a:rPr>
              <a:t>Assess activation of the Hedgehog Signaling Pathway by kinases predicted to phosphorylate recurrent GLI mutation sites</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1678</Words>
  <Application>Microsoft Macintosh PowerPoint</Application>
  <PresentationFormat>Widescreen</PresentationFormat>
  <Paragraphs>199</Paragraphs>
  <Slides>23</Slides>
  <Notes>17</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Project Purpose</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2</cp:revision>
  <dcterms:created xsi:type="dcterms:W3CDTF">2019-12-04T05:14:47Z</dcterms:created>
  <dcterms:modified xsi:type="dcterms:W3CDTF">2019-12-04T06:06:32Z</dcterms:modified>
</cp:coreProperties>
</file>